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28F0A3-8972-4214-A0D9-119F48DF895E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711B61-9896-4CE2-8D27-C7430C57FD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8288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>
                <a:effectLst/>
              </a:rPr>
              <a:t> Административные правонарушения в области воинской обязанности, воинской службы и обороны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77724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ПРЕПОДАВАТЕЛЬ :  ТУСУПОВА А.Ж.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96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Статья 649. Умышленная порча или утрата документов воинского учета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862921"/>
            <a:ext cx="2376264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Предупреждение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852936"/>
            <a:ext cx="2520280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5 МРП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0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" y="-146732"/>
            <a:ext cx="9036496" cy="70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Статья 650. Уклонение от подготовки к воинской </a:t>
            </a:r>
            <a:r>
              <a:rPr lang="ru-RU" dirty="0" smtClean="0">
                <a:effectLst/>
              </a:rPr>
              <a:t>службе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420888"/>
            <a:ext cx="3168352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Предупреждение либо Штраф 1 МРП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994" cy="682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36" y="18448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Статья 651. Незаконный призыв граждан на срочную воинскую службу и воинскую службу по контракту, предоставление им незаконных отсрочек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1879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429000"/>
            <a:ext cx="331236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17 МРП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5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Статья 652. Нарушение законодательства Республики Казахстан в области воинской службы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583264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Оскорбление одним военнослужащим другого – ШТРАФ 25 МРП либо АРЕСТ до 10 суток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55876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2" y="2744904"/>
            <a:ext cx="511256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Повторно в течение года – Штраф 50 МРП либо Арест до 15 суток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8496" y="3476723"/>
            <a:ext cx="61458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Самовольное оставление части или места </a:t>
            </a:r>
            <a:r>
              <a:rPr lang="ru-RU" dirty="0" smtClean="0"/>
              <a:t>службы – штраф 25 МРП или арест до 10 суток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51412" y="3913564"/>
            <a:ext cx="0" cy="456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94874" y="4369897"/>
            <a:ext cx="4897406" cy="548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Длительностью от 10 суток до 1 </a:t>
            </a:r>
            <a:r>
              <a:rPr lang="ru-RU" dirty="0" err="1" smtClean="0"/>
              <a:t>мес</a:t>
            </a:r>
            <a:r>
              <a:rPr lang="ru-RU" dirty="0" smtClean="0"/>
              <a:t> – штраф 50 МРП или арест до 15 суток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Статья 652. Нарушение законодательства Республики Казахстан в области воинской службы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48"/>
            <a:ext cx="4608512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Нарушение лицом, входящим в состав войскового наряда по охране общественного порядка и обеспечению общественной </a:t>
            </a:r>
            <a:r>
              <a:rPr lang="ru-RU" dirty="0" smtClean="0"/>
              <a:t>безопасности – штраф 10 МРП или арест до 5 суток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77072"/>
            <a:ext cx="4464496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открытый отказ от исполнения приказа начальника, а равно иное умышленное неисполнение подчиненным приказа </a:t>
            </a:r>
            <a:r>
              <a:rPr lang="ru-RU" dirty="0" smtClean="0"/>
              <a:t>начальника – штраф 25 МРП или арест до 15 суток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183880" cy="105156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5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Согласно Закону РК «О республиканском бюджете» на 2016-2018 годы от 30.11.2015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72616" y="836712"/>
            <a:ext cx="8183880" cy="4187952"/>
          </a:xfrm>
        </p:spPr>
        <p:txBody>
          <a:bodyPr anchor="ctr"/>
          <a:lstStyle/>
          <a:p>
            <a:pPr algn="ctr"/>
            <a:r>
              <a:rPr lang="ru-RU" dirty="0" smtClean="0"/>
              <a:t>1 МРП= 2 405 тенге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4359876" cy="244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Ст. </a:t>
            </a:r>
            <a:r>
              <a:rPr lang="ru-RU" sz="2400" dirty="0">
                <a:effectLst/>
              </a:rPr>
              <a:t> 642. Непредставление или несвоевременное представление в местный орган военного управления списков граждан, подлежащих первоначальной постановке на воинский учет либо приписке к призывным участкам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80928"/>
            <a:ext cx="453650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на должностных лиц организаций, уч. Заведений 10 МРП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573016"/>
            <a:ext cx="489654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на первых руководителей организаций, учебных заведений 15 МРП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365104"/>
            <a:ext cx="547260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на субъектов малого предпринимательства 20 МРП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013176"/>
            <a:ext cx="568863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на субъектов среднего предпринимательства 30 МРП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733256"/>
            <a:ext cx="547260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на субъектов крупного предпринимательства 40 МРП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9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effectLst/>
              </a:rPr>
              <a:t>Ст. </a:t>
            </a:r>
            <a:r>
              <a:rPr lang="ru-RU" sz="3100" dirty="0">
                <a:effectLst/>
              </a:rPr>
              <a:t>643. Противоправные действия (бездействие), повлекшие неисполнение мероприятий гражданской обороны</a:t>
            </a:r>
            <a:endParaRPr lang="ru-RU" sz="31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899592" y="3284984"/>
            <a:ext cx="2520280" cy="14401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50 МРП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ÐÐ°ÑÑÐ¸Ð½ÐºÐ¸ Ð¿Ð¾ Ð·Ð°Ð¿ÑÐ¾ÑÑ Ð½ÐµÐ»ÑÐ·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Статья 644. </a:t>
            </a:r>
            <a:r>
              <a:rPr lang="ru-RU" dirty="0" smtClean="0">
                <a:effectLst/>
              </a:rPr>
              <a:t>Не оповещение </a:t>
            </a:r>
            <a:r>
              <a:rPr lang="ru-RU" dirty="0">
                <a:effectLst/>
              </a:rPr>
              <a:t>граждан о вызове местного органа военного управления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11560" y="1988840"/>
            <a:ext cx="4176464" cy="129614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10 МРП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09782"/>
            <a:ext cx="4266365" cy="263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55608"/>
            <a:ext cx="2237235" cy="14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Статья 645. Несвоевременное представление сведений об изменениях состава проживающих граждан, состоящих или обязанных состоять на воинском учете</a:t>
            </a:r>
            <a:endParaRPr lang="ru-RU" sz="2400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39552" y="3140968"/>
            <a:ext cx="4032448" cy="115212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10 МРП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743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Статья 646. Несообщение сведений о военнообязанных, призывниках и гражданах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327896" cy="4547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200" y="1916832"/>
            <a:ext cx="1778536" cy="3096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Несообщение должностным лицом органа социальной защиты, здравоохранения об инвалидах или о призывниках на </a:t>
            </a:r>
            <a:r>
              <a:rPr lang="ru-RU" sz="1600" dirty="0" err="1" smtClean="0"/>
              <a:t>стац</a:t>
            </a:r>
            <a:r>
              <a:rPr lang="ru-RU" sz="1600" dirty="0" smtClean="0"/>
              <a:t> лечении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948481"/>
            <a:ext cx="2160240" cy="3064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Несообщение должностным лицом </a:t>
            </a:r>
            <a:r>
              <a:rPr lang="ru-RU" sz="1600" dirty="0"/>
              <a:t>органа записи актов </a:t>
            </a:r>
            <a:r>
              <a:rPr lang="ru-RU" sz="1600" dirty="0" err="1" smtClean="0"/>
              <a:t>гражд</a:t>
            </a:r>
            <a:r>
              <a:rPr lang="ru-RU" sz="1600" dirty="0" smtClean="0"/>
              <a:t>. </a:t>
            </a:r>
            <a:r>
              <a:rPr lang="ru-RU" sz="1600" dirty="0"/>
              <a:t>состояния в </a:t>
            </a:r>
            <a:r>
              <a:rPr lang="ru-RU" sz="1600" dirty="0" err="1" smtClean="0"/>
              <a:t>местн</a:t>
            </a:r>
            <a:r>
              <a:rPr lang="ru-RU" sz="1600" dirty="0" smtClean="0"/>
              <a:t>. </a:t>
            </a:r>
            <a:r>
              <a:rPr lang="ru-RU" sz="1600" dirty="0"/>
              <a:t>орган </a:t>
            </a:r>
            <a:r>
              <a:rPr lang="ru-RU" sz="1600" dirty="0" err="1" smtClean="0"/>
              <a:t>воен</a:t>
            </a:r>
            <a:r>
              <a:rPr lang="ru-RU" sz="1600" dirty="0" smtClean="0"/>
              <a:t> </a:t>
            </a:r>
            <a:r>
              <a:rPr lang="ru-RU" sz="1600" dirty="0"/>
              <a:t>управления о внесении изменений в записи актов </a:t>
            </a:r>
            <a:r>
              <a:rPr lang="ru-RU" sz="1600" dirty="0" smtClean="0"/>
              <a:t>состояния граждан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948481"/>
            <a:ext cx="2304256" cy="30646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 Несообщение руководителем или </a:t>
            </a:r>
            <a:r>
              <a:rPr lang="ru-RU" sz="1400" dirty="0" err="1" smtClean="0"/>
              <a:t>должностн</a:t>
            </a:r>
            <a:r>
              <a:rPr lang="ru-RU" sz="1400" dirty="0" smtClean="0"/>
              <a:t> </a:t>
            </a:r>
            <a:r>
              <a:rPr lang="ru-RU" sz="1400" dirty="0"/>
              <a:t>лицом организации в орган, осуществляющий </a:t>
            </a:r>
            <a:r>
              <a:rPr lang="ru-RU" sz="1400" dirty="0" smtClean="0"/>
              <a:t>воин учет</a:t>
            </a:r>
            <a:r>
              <a:rPr lang="ru-RU" sz="1400" dirty="0"/>
              <a:t>, о принятых на работу </a:t>
            </a:r>
            <a:r>
              <a:rPr lang="ru-RU" sz="1400" dirty="0" smtClean="0"/>
              <a:t>граждан</a:t>
            </a:r>
            <a:r>
              <a:rPr lang="ru-RU" sz="1400" dirty="0"/>
              <a:t>, обязанных состоять, но не состоящих на воинском учете по месту </a:t>
            </a:r>
            <a:r>
              <a:rPr lang="ru-RU" sz="1400" dirty="0" smtClean="0"/>
              <a:t>жительства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948481"/>
            <a:ext cx="1954152" cy="3064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 Несообщение </a:t>
            </a:r>
            <a:r>
              <a:rPr lang="ru-RU" sz="1400" dirty="0" smtClean="0"/>
              <a:t>должностными </a:t>
            </a:r>
            <a:r>
              <a:rPr lang="ru-RU" sz="1400" dirty="0"/>
              <a:t>лицами органов дознания и предварительного </a:t>
            </a:r>
            <a:r>
              <a:rPr lang="ru-RU" sz="1400" dirty="0" smtClean="0"/>
              <a:t>следствия в </a:t>
            </a:r>
            <a:r>
              <a:rPr lang="ru-RU" sz="1400" dirty="0"/>
              <a:t>местный орган военного управления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11960" y="5157193"/>
            <a:ext cx="288032" cy="5040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75756" y="5661248"/>
            <a:ext cx="4248472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10 МРП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6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Статья 647. Неисполнение гражданами обязанностей по воинскому учету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348880"/>
            <a:ext cx="396044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5 МРП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333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505572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Статья 648. Уклонение от медицинского обследования или сборов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8920"/>
            <a:ext cx="2304256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Уклонение от мед освидетельствования военнообязанных – штраф 5 МРП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708920"/>
            <a:ext cx="2376264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Уклонение от мед освидетельствования призывников – штраф 3 МРП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708920"/>
            <a:ext cx="2160240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Уклонение военнообязанных от военных сборов – штраф 5 МРП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73" y="4509120"/>
            <a:ext cx="2128567" cy="15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91" y="4509120"/>
            <a:ext cx="2255057" cy="169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20" y="4581128"/>
            <a:ext cx="2225757" cy="16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203</TotalTime>
  <Words>371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 Административные правонарушения в области воинской обязанности, воинской службы и обороны  </vt:lpstr>
      <vt:lpstr>Согласно Закону РК «О республиканском бюджете» на 2016-2018 годы от 30.11.2015</vt:lpstr>
      <vt:lpstr>Ст.  642. Непредставление или несвоевременное представление в местный орган военного управления списков граждан, подлежащих первоначальной постановке на воинский учет либо приписке к призывным участкам</vt:lpstr>
      <vt:lpstr> Ст. 643. Противоправные действия (бездействие), повлекшие неисполнение мероприятий гражданской обороны</vt:lpstr>
      <vt:lpstr> Статья 644. Не оповещение граждан о вызове местного органа военного управления</vt:lpstr>
      <vt:lpstr>Статья 645. Несвоевременное представление сведений об изменениях состава проживающих граждан, состоящих или обязанных состоять на воинском учете</vt:lpstr>
      <vt:lpstr>Статья 646. Несообщение сведений о военнообязанных, призывниках и гражданах</vt:lpstr>
      <vt:lpstr>Статья 647. Неисполнение гражданами обязанностей по воинскому учету</vt:lpstr>
      <vt:lpstr> Статья 648. Уклонение от медицинского обследования или сборов</vt:lpstr>
      <vt:lpstr>Статья 649. Умышленная порча или утрата документов воинского учета</vt:lpstr>
      <vt:lpstr>Статья 650. Уклонение от подготовки к воинской службе</vt:lpstr>
      <vt:lpstr>Статья 651. Незаконный призыв граждан на срочную воинскую службу и воинскую службу по контракту, предоставление им незаконных отсрочек</vt:lpstr>
      <vt:lpstr>Статья 652. Нарушение законодательства Республики Казахстан в области воинской службы</vt:lpstr>
      <vt:lpstr>Статья 652. Нарушение законодательства Республики Казахстан в области воинской службы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Административные правонарушения, посягающие на права личности</dc:title>
  <dc:creator>Диана Семыкина</dc:creator>
  <cp:lastModifiedBy>Almagul</cp:lastModifiedBy>
  <cp:revision>14</cp:revision>
  <dcterms:created xsi:type="dcterms:W3CDTF">2018-04-18T08:38:54Z</dcterms:created>
  <dcterms:modified xsi:type="dcterms:W3CDTF">2019-05-19T10:04:00Z</dcterms:modified>
</cp:coreProperties>
</file>